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  <p:sldId id="257" r:id="rId3"/>
    <p:sldId id="262" r:id="rId4"/>
    <p:sldId id="258" r:id="rId5"/>
    <p:sldId id="259" r:id="rId6"/>
    <p:sldId id="260" r:id="rId7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691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300802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und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757117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Zita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3801350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7670242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 für Zi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0027345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hr oder Fals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566362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3699059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36039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077672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836529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128975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995536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414643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290141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29915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84248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822740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Kohlenhydrate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/>
              <a:t>Basiswissen </a:t>
            </a:r>
            <a:r>
              <a:rPr lang="de-DE"/>
              <a:t>für 7./8. </a:t>
            </a:r>
            <a:r>
              <a:rPr lang="de-DE" dirty="0"/>
              <a:t>Klasse</a:t>
            </a:r>
          </a:p>
        </p:txBody>
      </p:sp>
    </p:spTree>
    <p:extLst>
      <p:ext uri="{BB962C8B-B14F-4D97-AF65-F5344CB8AC3E}">
        <p14:creationId xmlns:p14="http://schemas.microsoft.com/office/powerpoint/2010/main" val="6822589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In welchen Lebensmitteln stecken Kohlenhydrate?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Brot</a:t>
            </a:r>
          </a:p>
          <a:p>
            <a:r>
              <a:rPr lang="de-DE" dirty="0"/>
              <a:t>Zucker</a:t>
            </a:r>
          </a:p>
          <a:p>
            <a:r>
              <a:rPr lang="de-DE" dirty="0"/>
              <a:t>Nudeln</a:t>
            </a:r>
          </a:p>
          <a:p>
            <a:r>
              <a:rPr lang="de-DE" dirty="0"/>
              <a:t>Reis</a:t>
            </a:r>
          </a:p>
          <a:p>
            <a:r>
              <a:rPr lang="de-DE" dirty="0"/>
              <a:t>Karotten</a:t>
            </a:r>
          </a:p>
          <a:p>
            <a:r>
              <a:rPr lang="de-DE" dirty="0"/>
              <a:t>Kartoffeln</a:t>
            </a:r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173966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Welche Aufgaben haben Kohlenhydrate?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Energiequelle 4,1 kcal/ Gramm Kohlenhydrat</a:t>
            </a:r>
          </a:p>
          <a:p>
            <a:endParaRPr lang="de-DE" dirty="0"/>
          </a:p>
          <a:p>
            <a:r>
              <a:rPr lang="de-DE" dirty="0"/>
              <a:t>Energiespeicher in Muskeln in Form von Glykogen</a:t>
            </a:r>
          </a:p>
          <a:p>
            <a:endParaRPr lang="de-DE" dirty="0"/>
          </a:p>
          <a:p>
            <a:r>
              <a:rPr lang="de-DE" dirty="0"/>
              <a:t>Substrat (Grundmaterial) von vielen biochemischen Prozessen</a:t>
            </a:r>
          </a:p>
        </p:txBody>
      </p:sp>
    </p:spTree>
    <p:extLst>
      <p:ext uri="{BB962C8B-B14F-4D97-AF65-F5344CB8AC3E}">
        <p14:creationId xmlns:p14="http://schemas.microsoft.com/office/powerpoint/2010/main" val="40606357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Wie viele Kohlenhydrate sollte ich täglich zu mir nehmen?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Im Durchschnitt empfiehlt die </a:t>
            </a:r>
            <a:r>
              <a:rPr lang="de-DE" dirty="0" err="1"/>
              <a:t>DGE</a:t>
            </a:r>
            <a:r>
              <a:rPr lang="de-DE" dirty="0"/>
              <a:t> (Deutsche Gesellschaft für Ernährung) eine Kohlenhydratzufuhr von 55% am Tag</a:t>
            </a:r>
          </a:p>
          <a:p>
            <a:endParaRPr lang="de-DE" dirty="0"/>
          </a:p>
          <a:p>
            <a:r>
              <a:rPr lang="de-DE" dirty="0"/>
              <a:t>Ballaststoffe (gehören auch zu den Kohlenhydraten) sind mit </a:t>
            </a:r>
            <a:r>
              <a:rPr lang="de-DE" dirty="0" err="1"/>
              <a:t>30g</a:t>
            </a:r>
            <a:r>
              <a:rPr lang="de-DE" dirty="0"/>
              <a:t> / Tag als Empfehlung angegeben</a:t>
            </a:r>
          </a:p>
        </p:txBody>
      </p:sp>
    </p:spTree>
    <p:extLst>
      <p:ext uri="{BB962C8B-B14F-4D97-AF65-F5344CB8AC3E}">
        <p14:creationId xmlns:p14="http://schemas.microsoft.com/office/powerpoint/2010/main" val="28015809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Welche unterschiedlichen Kohlenhydrate gibt es?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Kohlenhydrate lassen sich in </a:t>
            </a:r>
            <a:r>
              <a:rPr lang="de-DE" dirty="0" err="1"/>
              <a:t>Monosaccharide</a:t>
            </a:r>
            <a:r>
              <a:rPr lang="de-DE" dirty="0"/>
              <a:t> (z.B. Glukose), Disaccharide (z.B. Haushaltszucker), </a:t>
            </a:r>
            <a:r>
              <a:rPr lang="de-DE" dirty="0" err="1"/>
              <a:t>Oligosaccharide</a:t>
            </a:r>
            <a:r>
              <a:rPr lang="de-DE" dirty="0"/>
              <a:t> (z.B. Raffinose) und Polysaccharide (z.B. Glykogen, Zellulose) einteilen</a:t>
            </a:r>
          </a:p>
          <a:p>
            <a:endParaRPr lang="de-DE" dirty="0"/>
          </a:p>
          <a:p>
            <a:r>
              <a:rPr lang="de-DE" dirty="0"/>
              <a:t>Monosaccharide = 1 Kohlenstoffbaustein</a:t>
            </a:r>
          </a:p>
          <a:p>
            <a:r>
              <a:rPr lang="de-DE" dirty="0"/>
              <a:t>Disaccharide = 2 Kohlenstoffbausteine</a:t>
            </a:r>
          </a:p>
          <a:p>
            <a:r>
              <a:rPr lang="de-DE" dirty="0"/>
              <a:t>Oligosaccharide = 3-10 Kohlenstoffbausteine</a:t>
            </a:r>
          </a:p>
          <a:p>
            <a:r>
              <a:rPr lang="de-DE" dirty="0"/>
              <a:t>Polysaccharide = Ab 10 Kohlenstoffbausteine</a:t>
            </a:r>
          </a:p>
        </p:txBody>
      </p:sp>
    </p:spTree>
    <p:extLst>
      <p:ext uri="{BB962C8B-B14F-4D97-AF65-F5344CB8AC3E}">
        <p14:creationId xmlns:p14="http://schemas.microsoft.com/office/powerpoint/2010/main" val="40782613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Was sind Kohlenhydrate, wie sehen sie aus?</a:t>
            </a:r>
          </a:p>
        </p:txBody>
      </p:sp>
      <p:pic>
        <p:nvPicPr>
          <p:cNvPr id="12" name="Inhaltsplatzhalter 11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63944" y="2251635"/>
            <a:ext cx="3286125" cy="1695450"/>
          </a:xfrm>
        </p:spPr>
      </p:pic>
      <p:sp>
        <p:nvSpPr>
          <p:cNvPr id="13" name="Textfeld 12"/>
          <p:cNvSpPr txBox="1"/>
          <p:nvPr/>
        </p:nvSpPr>
        <p:spPr>
          <a:xfrm>
            <a:off x="4249271" y="4294094"/>
            <a:ext cx="340079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Chemische Strukturformel eines Disaccharides </a:t>
            </a:r>
          </a:p>
        </p:txBody>
      </p:sp>
    </p:spTree>
    <p:extLst>
      <p:ext uri="{BB962C8B-B14F-4D97-AF65-F5344CB8AC3E}">
        <p14:creationId xmlns:p14="http://schemas.microsoft.com/office/powerpoint/2010/main" val="2577596180"/>
      </p:ext>
    </p:extLst>
  </p:cSld>
  <p:clrMapOvr>
    <a:masterClrMapping/>
  </p:clrMapOvr>
</p:sld>
</file>

<file path=ppt/theme/theme1.xml><?xml version="1.0" encoding="utf-8"?>
<a:theme xmlns:a="http://schemas.openxmlformats.org/drawingml/2006/main" name="Fetzen">
  <a:themeElements>
    <a:clrScheme name="Fetzen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Fetzen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Fetzen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0</TotalTime>
  <Words>166</Words>
  <Application>Microsoft Office PowerPoint</Application>
  <PresentationFormat>Breitbild</PresentationFormat>
  <Paragraphs>28</Paragraphs>
  <Slides>6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6</vt:i4>
      </vt:variant>
    </vt:vector>
  </HeadingPairs>
  <TitlesOfParts>
    <vt:vector size="10" baseType="lpstr">
      <vt:lpstr>Arial</vt:lpstr>
      <vt:lpstr>Century Gothic</vt:lpstr>
      <vt:lpstr>Wingdings 3</vt:lpstr>
      <vt:lpstr>Fetzen</vt:lpstr>
      <vt:lpstr>Kohlenhydrate</vt:lpstr>
      <vt:lpstr>In welchen Lebensmitteln stecken Kohlenhydrate?</vt:lpstr>
      <vt:lpstr>Welche Aufgaben haben Kohlenhydrate?</vt:lpstr>
      <vt:lpstr>Wie viele Kohlenhydrate sollte ich täglich zu mir nehmen?</vt:lpstr>
      <vt:lpstr>Welche unterschiedlichen Kohlenhydrate gibt es?</vt:lpstr>
      <vt:lpstr>Was sind Kohlenhydrate, wie sehen sie aus?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Kohlenhydrate</dc:title>
  <dc:creator>Flemming</dc:creator>
  <cp:lastModifiedBy>Paul Kohlmorgen</cp:lastModifiedBy>
  <cp:revision>9</cp:revision>
  <dcterms:created xsi:type="dcterms:W3CDTF">2017-11-28T19:20:52Z</dcterms:created>
  <dcterms:modified xsi:type="dcterms:W3CDTF">2017-12-13T14:56:16Z</dcterms:modified>
</cp:coreProperties>
</file>

<file path=docProps/thumbnail.jpeg>
</file>